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5264-B028-4592-B691-99F6F2687555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ED73-40D4-46AE-9011-3BF1BB634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co/ocos088.htm" TargetMode="External"/><Relationship Id="rId2" Type="http://schemas.openxmlformats.org/officeDocument/2006/relationships/hyperlink" Target="http://www.bls.gov/oco/ocos320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oogle.com/imag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495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Dream Of A Writer’s Life</a:t>
            </a:r>
            <a:b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</a:br>
            <a:r>
              <a:rPr lang="en-US" sz="2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Dasha</a:t>
            </a:r>
            <a: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 Jones</a:t>
            </a:r>
            <a:b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</a:br>
            <a: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1/19/12</a:t>
            </a:r>
            <a:b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</a:br>
            <a: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1</a:t>
            </a:r>
            <a:r>
              <a:rPr lang="en-US" sz="2400" b="1" baseline="30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st</a:t>
            </a:r>
            <a: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 Hour</a:t>
            </a:r>
            <a:b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</a:br>
            <a:r>
              <a:rPr lang="en-U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</a:rPr>
              <a:t>Mrs. Candela’s Career/Technology Class</a:t>
            </a:r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http://www.bls.gov/oco/ocos320.htm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http://www.bls.gov/oco/ocos088.htm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www.google.com/images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89891" y="304800"/>
            <a:ext cx="3830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Works Citied</a:t>
            </a:r>
            <a:endParaRPr lang="en-US" sz="5400" b="1" cap="none" spc="0" dirty="0">
              <a:ln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“Ahhh!” her mother screamed when the semi truck ran over her legs, the daughter was shedding tears. My face was cold , and my hands were red trying to pull my mom to the side –Dasha.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4572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en-US" sz="5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429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was on punishment I would get everything token away from me, I didn’t like TV. I would write in my diary about how much I hate my life and blah, blah, blah. So after that I used up like three diary’s quickly. I started to get bored with doing that. Sometimes I would feel depressed maybe cause problems in my life, so I started to write poetry and let my mom read it and found out I was really good. So with great confidence I wrote poetry, lyrics, short stories, and one book. So I was like instead of working for money with a unhappy job. I want to have fun so I will do my passion and be a writer. I will be researching nature of work, working conditions, achievements, the outlook , my </a:t>
            </a:r>
            <a:r>
              <a:rPr lang="en-US" dirty="0" smtClean="0"/>
              <a:t>earnings </a:t>
            </a:r>
            <a:r>
              <a:rPr lang="en-US" dirty="0" smtClean="0"/>
              <a:t>(etc</a:t>
            </a:r>
            <a:r>
              <a:rPr lang="en-US" dirty="0" smtClean="0"/>
              <a:t>.) And a related occupation.</a:t>
            </a:r>
            <a:endParaRPr lang="en-US" dirty="0"/>
          </a:p>
        </p:txBody>
      </p:sp>
      <p:pic>
        <p:nvPicPr>
          <p:cNvPr id="9218" name="Picture 2" descr="http://t0.gstatic.com/images?q=tbn:ANd9GcTn63WJbMQAkRwPA361ohjsz1afkRObaEjXtg2AIThTW3aTdHAKRdSeRp2p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486400"/>
            <a:ext cx="3733800" cy="1069075"/>
          </a:xfrm>
          <a:prstGeom prst="rect">
            <a:avLst/>
          </a:prstGeom>
          <a:noFill/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Char char=""/>
            </a:pPr>
            <a:r>
              <a:rPr lang="en-US" sz="2400" b="1" dirty="0" smtClean="0">
                <a:solidFill>
                  <a:schemeClr val="tx1"/>
                </a:solidFill>
              </a:rPr>
              <a:t>Being Able To Write For Books, Magazines, Trade Journals, Online Publications, Company Newsletters, Advertisements.</a:t>
            </a:r>
          </a:p>
          <a:p>
            <a:pPr>
              <a:buFont typeface="Wingdings 2" pitchFamily="18" charset="2"/>
              <a:buChar char="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Gather good information by researching or personal observation.</a:t>
            </a:r>
          </a:p>
          <a:p>
            <a:pPr>
              <a:buFont typeface="Wingdings 2" pitchFamily="18" charset="2"/>
              <a:buChar char=""/>
            </a:pPr>
            <a:r>
              <a:rPr lang="en-US" sz="2400" dirty="0" smtClean="0">
                <a:solidFill>
                  <a:schemeClr val="tx1"/>
                </a:solidFill>
              </a:rPr>
              <a:t>Being equipped with technology now So you can blend text, graphics and sound together.</a:t>
            </a:r>
          </a:p>
          <a:p>
            <a:pPr>
              <a:buFont typeface="Wingdings 2" pitchFamily="18" charset="2"/>
              <a:buChar char=""/>
            </a:pPr>
            <a:r>
              <a:rPr lang="en-US" sz="2400" dirty="0" smtClean="0">
                <a:solidFill>
                  <a:schemeClr val="tx1"/>
                </a:solidFill>
              </a:rPr>
              <a:t>Recognizing talent , interacting with passionate writers, communication with others.</a:t>
            </a:r>
          </a:p>
          <a:p>
            <a:pPr>
              <a:buFont typeface="Wingdings 2" pitchFamily="18" charset="2"/>
              <a:buChar char=""/>
            </a:pPr>
            <a:r>
              <a:rPr lang="en-US" sz="2400" dirty="0" smtClean="0">
                <a:solidFill>
                  <a:schemeClr val="tx1"/>
                </a:solidFill>
              </a:rPr>
              <a:t>Working in a group, having organization, </a:t>
            </a:r>
            <a:r>
              <a:rPr lang="en-US" sz="2400" u="sng" dirty="0" smtClean="0">
                <a:solidFill>
                  <a:schemeClr val="tx1"/>
                </a:solidFill>
              </a:rPr>
              <a:t>being able to correct any grammar, punctuation, and spelling.</a:t>
            </a:r>
          </a:p>
          <a:p>
            <a:pPr>
              <a:buFont typeface="Wingdings 2" pitchFamily="18" charset="2"/>
              <a:buChar char=""/>
            </a:pP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Char char="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28600"/>
            <a:ext cx="541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Nature of Work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4" name="Picture 2" descr="http://pmtips.net/wp-content/uploads/2010/12/information-gathering.jpg"/>
          <p:cNvPicPr>
            <a:picLocks noChangeAspect="1" noChangeArrowheads="1"/>
          </p:cNvPicPr>
          <p:nvPr/>
        </p:nvPicPr>
        <p:blipFill>
          <a:blip r:embed="rId2" cstate="print">
            <a:lum bright="-29000" contrast="-19000"/>
          </a:blip>
          <a:srcRect/>
          <a:stretch>
            <a:fillRect/>
          </a:stretch>
        </p:blipFill>
        <p:spPr bwMode="auto">
          <a:xfrm>
            <a:off x="228600" y="5334000"/>
            <a:ext cx="2057399" cy="1365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Char char=""/>
            </a:pPr>
            <a:r>
              <a:rPr lang="en-US" dirty="0" smtClean="0">
                <a:solidFill>
                  <a:schemeClr val="tx1"/>
                </a:solidFill>
              </a:rPr>
              <a:t>Both physical and mental.</a:t>
            </a:r>
          </a:p>
          <a:p>
            <a:pPr>
              <a:buFont typeface="Wingdings 2" pitchFamily="18" charset="2"/>
              <a:buChar char=""/>
            </a:pPr>
            <a:r>
              <a:rPr lang="en-US" dirty="0" smtClean="0">
                <a:solidFill>
                  <a:schemeClr val="tx1"/>
                </a:solidFill>
              </a:rPr>
              <a:t>Outdoor Interviewing, writing about nature. Indoor on a computer, in a office.</a:t>
            </a:r>
          </a:p>
          <a:p>
            <a:pPr>
              <a:buFont typeface="Wingdings 2" pitchFamily="18" charset="2"/>
              <a:buChar char=""/>
            </a:pPr>
            <a:r>
              <a:rPr lang="en-US" dirty="0" smtClean="0">
                <a:solidFill>
                  <a:schemeClr val="tx1"/>
                </a:solidFill>
              </a:rPr>
              <a:t>Office hours, creating my own hours , willing to work weekends, evening, and nights to meet a deadline.</a:t>
            </a:r>
          </a:p>
          <a:p>
            <a:pPr>
              <a:buFont typeface="Wingdings 2" pitchFamily="18" charset="2"/>
              <a:buChar char=""/>
            </a:pPr>
            <a:r>
              <a:rPr lang="en-US" dirty="0" smtClean="0">
                <a:solidFill>
                  <a:schemeClr val="tx1"/>
                </a:solidFill>
              </a:rPr>
              <a:t>I May experience back pain, eye straining, pressure, fatigue. </a:t>
            </a:r>
          </a:p>
          <a:p>
            <a:pPr>
              <a:buFont typeface="Wingdings 2" pitchFamily="18" charset="2"/>
              <a:buChar char=""/>
            </a:pPr>
            <a:endParaRPr lang="en-US" dirty="0" smtClean="0"/>
          </a:p>
          <a:p>
            <a:pPr>
              <a:buFont typeface="Wingdings 2" pitchFamily="18" charset="2"/>
              <a:buChar char=""/>
            </a:pPr>
            <a:endParaRPr lang="en-US" dirty="0" smtClean="0"/>
          </a:p>
          <a:p>
            <a:pPr>
              <a:buFont typeface="Wingdings 2" pitchFamily="18" charset="2"/>
              <a:buChar char="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04800"/>
            <a:ext cx="6003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Working Conditions 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http://t2.gstatic.com/images?q=tbn:ANd9GcQ0QON7rZc1bl4FKiSauENlIX5HmM298nMGf6Nzj6e0nMCUnzCAkL3uxtpq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105400"/>
            <a:ext cx="2034618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87630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 Bachelor’s Degree Or Higher.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Some Where In Chicago Still Looking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Academic Training Or Work Experience.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Debate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Journalism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Creative Writing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28600"/>
            <a:ext cx="7878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Training, Qualifications, Advancement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3886200"/>
            <a:ext cx="609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Classes To Take In </a:t>
            </a:r>
            <a:r>
              <a:rPr lang="en-US" sz="32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Highschool</a:t>
            </a:r>
            <a:endParaRPr lang="en-US" sz="3200" b="1" cap="none" spc="50" dirty="0">
              <a:ln w="11430">
                <a:solidFill>
                  <a:schemeClr val="tx1"/>
                </a:solidFill>
              </a:ln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http://comerecommended.com/files/2011/06/1246422_f4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76800"/>
            <a:ext cx="1981200" cy="1314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pPr>
              <a:buFont typeface="Wingdings 2" pitchFamily="18" charset="2"/>
              <a:buChar char=""/>
            </a:pPr>
            <a:r>
              <a:rPr lang="en-US" dirty="0" smtClean="0">
                <a:solidFill>
                  <a:schemeClr val="tx1"/>
                </a:solidFill>
              </a:rPr>
              <a:t>Expecting To Grow.</a:t>
            </a:r>
          </a:p>
          <a:p>
            <a:pPr>
              <a:buFont typeface="Wingdings 2" pitchFamily="18" charset="2"/>
              <a:buChar char=""/>
            </a:pPr>
            <a:r>
              <a:rPr lang="en-US" dirty="0" smtClean="0">
                <a:solidFill>
                  <a:schemeClr val="tx1"/>
                </a:solidFill>
              </a:rPr>
              <a:t>At  A Stand Still.</a:t>
            </a:r>
          </a:p>
          <a:p>
            <a:pPr>
              <a:buFont typeface="Wingdings 2" pitchFamily="18" charset="2"/>
              <a:buChar char=""/>
            </a:pPr>
            <a:r>
              <a:rPr lang="en-US" dirty="0" smtClean="0">
                <a:solidFill>
                  <a:schemeClr val="tx1"/>
                </a:solidFill>
              </a:rPr>
              <a:t>Keen Competition, With Editors And Writes.</a:t>
            </a:r>
          </a:p>
          <a:p>
            <a:pPr>
              <a:buFont typeface="Wingdings 2" pitchFamily="18" charset="2"/>
              <a:buChar char=""/>
            </a:pPr>
            <a:r>
              <a:rPr lang="en-US" dirty="0" smtClean="0">
                <a:solidFill>
                  <a:schemeClr val="tx1"/>
                </a:solidFill>
              </a:rPr>
              <a:t>Chicago.</a:t>
            </a:r>
          </a:p>
          <a:p>
            <a:pPr>
              <a:buFont typeface="Wingdings 2" pitchFamily="18" charset="2"/>
              <a:buChar char=""/>
            </a:pPr>
            <a:r>
              <a:rPr lang="en-US" dirty="0" smtClean="0">
                <a:solidFill>
                  <a:schemeClr val="tx1"/>
                </a:solidFill>
              </a:rPr>
              <a:t>Travel A LOT.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Char char="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Char char="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Char char="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Char char="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28600"/>
            <a:ext cx="7772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Job Outlook/Employment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 descr="http://www.careeradvicehq.com/wp-content/uploads/2011/06/job-trend-outl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3103">
            <a:off x="297761" y="1363542"/>
            <a:ext cx="2376392" cy="1250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0800" cy="5029200"/>
          </a:xfrm>
        </p:spPr>
        <p:txBody>
          <a:bodyPr/>
          <a:lstStyle/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A Great Income.</a:t>
            </a:r>
          </a:p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Pay Off Things For My Family.</a:t>
            </a:r>
          </a:p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Be Settled.</a:t>
            </a:r>
          </a:p>
          <a:p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281,090-106,630</a:t>
            </a:r>
          </a:p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These Does Fit My Life Style Goals</a:t>
            </a:r>
          </a:p>
          <a:p>
            <a:pPr>
              <a:buFont typeface="Wingdings" pitchFamily="2" charset="2"/>
              <a:buChar char=""/>
            </a:pP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A Loft(:</a:t>
            </a:r>
          </a:p>
          <a:p>
            <a:pPr>
              <a:buFont typeface="Wingdings" pitchFamily="2" charset="2"/>
              <a:buChar char=""/>
            </a:pP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617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Earnings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914400"/>
            <a:ext cx="3508269" cy="70788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Life Style Goals</a:t>
            </a:r>
            <a:endParaRPr lang="en-U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4038600" cy="70788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Money Earned</a:t>
            </a:r>
            <a:endParaRPr lang="en-US" sz="4000" b="1" cap="none" spc="50" dirty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" name="Picture 2" descr="http://smallbiztrends.com/wp-content/uploads/2011/01/iStock_000004996421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276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Employment Rate Will Decline.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Have To Be Experienced.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Large Newspapers and Broadcasting.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Hectic Great Pressure.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Hours Vary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Traveling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Keen Competition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Earning Are 20,180 At The Highest To 77,480 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Journalism Class To Take</a:t>
            </a:r>
          </a:p>
          <a:p>
            <a:pPr>
              <a:buFont typeface="Wingdings" pitchFamily="2" charset="2"/>
              <a:buChar char=""/>
            </a:pPr>
            <a:r>
              <a:rPr lang="en-US" dirty="0" smtClean="0">
                <a:solidFill>
                  <a:schemeClr val="tx1"/>
                </a:solidFill>
              </a:rPr>
              <a:t>I Chose This Because I Like To Interview People Just Something I Really Care For.</a:t>
            </a:r>
          </a:p>
          <a:p>
            <a:pPr>
              <a:buFont typeface="Wingdings" pitchFamily="2" charset="2"/>
              <a:buChar char="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28600"/>
            <a:ext cx="5964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Related Occupation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914400"/>
            <a:ext cx="2729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Reporter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3074" name="Picture 2" descr="http://t0.gstatic.com/images?q=tbn:ANd9GcS9lWCFhcfW47qdOaIiGiwFn9mLiQv__XgQapxuikqQFiXwl522lkUj9z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7680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I’m very nervous about this job with the great pressure of dead lines and things. What I look forward to the most is writing about something I love, people liking it and becoming fans. Least thing I look forward to is the pressure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.  My learning experience is to take my time, but this is my dream job. I believe I would be great at it. I would want to shadow someone with this job to get the feel.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3082" y="152400"/>
            <a:ext cx="32337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Summary</a:t>
            </a:r>
            <a:endParaRPr lang="en-US" sz="6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http://t3.gstatic.com/images?q=tbn:ANd9GcSog8kv8w7GIkpmmi2Jeuiad6VYUVb9iaHsxgpSZYvy9kPYELwfNR4bEZts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257800"/>
            <a:ext cx="2454729" cy="1374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595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Dream Of A Writer’s Life Dasha Jones 1/19/12 1st Hour Mrs. Candela’s Career/Technology Class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Dasha Jones 1/19/12 1st Hour Mrs. Candela’s Career/Technology Class</dc:title>
  <dc:creator>dashajones</dc:creator>
  <cp:lastModifiedBy>dashajones</cp:lastModifiedBy>
  <cp:revision>19</cp:revision>
  <dcterms:created xsi:type="dcterms:W3CDTF">2012-01-19T13:52:09Z</dcterms:created>
  <dcterms:modified xsi:type="dcterms:W3CDTF">2012-01-31T14:01:55Z</dcterms:modified>
</cp:coreProperties>
</file>